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660"/>
  </p:normalViewPr>
  <p:slideViewPr>
    <p:cSldViewPr>
      <p:cViewPr>
        <p:scale>
          <a:sx n="100" d="100"/>
          <a:sy n="100" d="100"/>
        </p:scale>
        <p:origin x="-25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88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6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59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0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26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01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12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15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1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41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9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55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es.org/Content/Publications/Books/2014/Equal_Access_Persons_with_Disabilities_Elections_Political_Processes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mailto:vatkinson@ief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425" y="3733800"/>
            <a:ext cx="8207375" cy="1055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Virginia Atkinson</a:t>
            </a:r>
            <a:br>
              <a:rPr lang="en-US" sz="2400" dirty="0" smtClean="0"/>
            </a:br>
            <a:r>
              <a:rPr lang="en-US" sz="2400" dirty="0" smtClean="0"/>
              <a:t>Access and Inclusion Specialist</a:t>
            </a:r>
          </a:p>
          <a:p>
            <a:r>
              <a:rPr lang="en-US" sz="2400" dirty="0" smtClean="0"/>
              <a:t>International Foundation for Electoral Systems (IFES)</a:t>
            </a:r>
            <a:endParaRPr lang="es-ES_tradnl" sz="2000" dirty="0"/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76200" y="1098550"/>
            <a:ext cx="8991600" cy="20256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smtClean="0"/>
              <a:t>Four Key Strategies for Disability-Inclusive Elections and Political Processes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i="1" dirty="0" err="1" smtClean="0"/>
              <a:t>Campaigns</a:t>
            </a:r>
            <a:r>
              <a:rPr lang="es-CO" i="1" dirty="0" smtClean="0"/>
              <a:t> and debates</a:t>
            </a:r>
            <a:endParaRPr lang="en-US" i="1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60949"/>
            <a:ext cx="4921547" cy="3393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28" y="1312428"/>
            <a:ext cx="4935036" cy="32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err="1" smtClean="0"/>
              <a:t>Thank</a:t>
            </a:r>
            <a:r>
              <a:rPr lang="es-CO" dirty="0" smtClean="0"/>
              <a:t> </a:t>
            </a:r>
            <a:r>
              <a:rPr lang="es-CO" dirty="0" err="1" smtClean="0"/>
              <a:t>you</a:t>
            </a:r>
            <a:r>
              <a:rPr lang="es-CO" dirty="0" smtClean="0"/>
              <a:t>! 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27984" y="1787624"/>
            <a:ext cx="3888432" cy="3657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To download </a:t>
            </a:r>
            <a:r>
              <a:rPr lang="en-US" sz="2400" i="1" dirty="0" smtClean="0"/>
              <a:t>Equal Access: How to Include Persons with Disabilities in Elections and Political Processes</a:t>
            </a:r>
            <a:r>
              <a:rPr lang="en-US" sz="2400" dirty="0" smtClean="0"/>
              <a:t>, please visit </a:t>
            </a:r>
            <a:r>
              <a:rPr lang="en-US" sz="2400" dirty="0" smtClean="0">
                <a:hlinkClick r:id="rId3"/>
              </a:rPr>
              <a:t>IFES.org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 smtClean="0"/>
              <a:t>For questions or comments, feel free to email me: </a:t>
            </a:r>
            <a:r>
              <a:rPr lang="en-US" sz="2400" dirty="0" smtClean="0">
                <a:hlinkClick r:id="rId4"/>
              </a:rPr>
              <a:t>vatkinson@ifes.org</a:t>
            </a:r>
            <a:r>
              <a:rPr lang="en-US" sz="2400" dirty="0" smtClean="0"/>
              <a:t> </a:t>
            </a:r>
            <a:endParaRPr lang="es-ES_tradnl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9" y="1340768"/>
            <a:ext cx="37844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Disability Inclusion and the Electoral Cycle 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berman\Desktop\Disability inclusion electoral cy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1600"/>
            <a:ext cx="594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 Empower people with disabilities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8" y="1238250"/>
            <a:ext cx="5138537" cy="384693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79307"/>
            <a:ext cx="4540746" cy="34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5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Leadership</a:t>
            </a:r>
            <a:endParaRPr lang="en-US" i="1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Contenido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atkinson\Desktop\Manual pictures\DR Verificate 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7" y="1340768"/>
            <a:ext cx="7299083" cy="53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2. </a:t>
            </a:r>
            <a:r>
              <a:rPr lang="es-CO" dirty="0" err="1" smtClean="0"/>
              <a:t>Develop</a:t>
            </a:r>
            <a:r>
              <a:rPr lang="es-CO" dirty="0" smtClean="0"/>
              <a:t> </a:t>
            </a:r>
            <a:r>
              <a:rPr lang="es-CO" dirty="0" err="1" smtClean="0"/>
              <a:t>accessible</a:t>
            </a:r>
            <a:r>
              <a:rPr lang="es-CO" dirty="0" smtClean="0"/>
              <a:t> EMB </a:t>
            </a:r>
            <a:r>
              <a:rPr lang="es-CO" dirty="0" err="1" smtClean="0"/>
              <a:t>policies</a:t>
            </a:r>
            <a:r>
              <a:rPr lang="es-CO" dirty="0" smtClean="0"/>
              <a:t> and </a:t>
            </a:r>
            <a:r>
              <a:rPr lang="es-CO" dirty="0" err="1" smtClean="0"/>
              <a:t>procedures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2859"/>
            <a:ext cx="6793558" cy="509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i="1" dirty="0" err="1" smtClean="0"/>
              <a:t>Include</a:t>
            </a:r>
            <a:r>
              <a:rPr lang="es-CO" i="1" dirty="0" smtClean="0"/>
              <a:t> </a:t>
            </a:r>
            <a:r>
              <a:rPr lang="es-CO" i="1" dirty="0" err="1" smtClean="0"/>
              <a:t>people</a:t>
            </a:r>
            <a:r>
              <a:rPr lang="es-CO" i="1" dirty="0" smtClean="0"/>
              <a:t> </a:t>
            </a:r>
            <a:r>
              <a:rPr lang="es-CO" i="1" dirty="0" err="1" smtClean="0"/>
              <a:t>with</a:t>
            </a:r>
            <a:r>
              <a:rPr lang="es-CO" i="1" dirty="0" smtClean="0"/>
              <a:t> </a:t>
            </a:r>
            <a:r>
              <a:rPr lang="es-CO" i="1" dirty="0" err="1" smtClean="0"/>
              <a:t>all</a:t>
            </a:r>
            <a:r>
              <a:rPr lang="es-CO" i="1" dirty="0" smtClean="0"/>
              <a:t> </a:t>
            </a:r>
            <a:r>
              <a:rPr lang="es-CO" i="1" dirty="0" err="1" smtClean="0"/>
              <a:t>types</a:t>
            </a:r>
            <a:r>
              <a:rPr lang="es-CO" i="1" dirty="0" smtClean="0"/>
              <a:t> of </a:t>
            </a:r>
            <a:r>
              <a:rPr lang="es-CO" i="1" dirty="0" err="1" smtClean="0"/>
              <a:t>disabilities</a:t>
            </a:r>
            <a:endParaRPr lang="en-US" i="1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64" y="1762814"/>
            <a:ext cx="4785407" cy="359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4" y="1552574"/>
            <a:ext cx="3252364" cy="50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3. </a:t>
            </a:r>
            <a:r>
              <a:rPr lang="es-CO" dirty="0" err="1" smtClean="0"/>
              <a:t>Form</a:t>
            </a:r>
            <a:r>
              <a:rPr lang="es-CO" dirty="0" smtClean="0"/>
              <a:t> </a:t>
            </a:r>
            <a:r>
              <a:rPr lang="es-CO" dirty="0" err="1" smtClean="0"/>
              <a:t>partnerships</a:t>
            </a:r>
            <a:r>
              <a:rPr lang="es-CO" dirty="0" smtClean="0"/>
              <a:t> </a:t>
            </a:r>
            <a:r>
              <a:rPr lang="es-CO" dirty="0" err="1" smtClean="0"/>
              <a:t>between</a:t>
            </a:r>
            <a:r>
              <a:rPr lang="es-CO" dirty="0" smtClean="0"/>
              <a:t> </a:t>
            </a:r>
            <a:r>
              <a:rPr lang="es-CO" dirty="0" err="1" smtClean="0"/>
              <a:t>DPOs</a:t>
            </a:r>
            <a:r>
              <a:rPr lang="es-CO" dirty="0" smtClean="0"/>
              <a:t> and </a:t>
            </a:r>
            <a:r>
              <a:rPr lang="es-CO" dirty="0" err="1" smtClean="0"/>
              <a:t>CSOs</a:t>
            </a:r>
            <a:r>
              <a:rPr lang="es-CO" dirty="0" smtClean="0"/>
              <a:t> 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9" y="1502693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302837" y="167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i="1" dirty="0" err="1" smtClean="0"/>
              <a:t>Simulations</a:t>
            </a:r>
            <a:r>
              <a:rPr lang="es-CO" i="1" dirty="0" smtClean="0"/>
              <a:t> and </a:t>
            </a:r>
            <a:r>
              <a:rPr lang="es-CO" i="1" dirty="0" err="1" smtClean="0"/>
              <a:t>community</a:t>
            </a:r>
            <a:r>
              <a:rPr lang="es-CO" i="1" dirty="0" smtClean="0"/>
              <a:t> </a:t>
            </a:r>
            <a:r>
              <a:rPr lang="es-CO" i="1" dirty="0" err="1" smtClean="0"/>
              <a:t>faciliators</a:t>
            </a:r>
            <a:endParaRPr lang="en-US" i="1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atkinson\Desktop\Georgia pics\My camera\IMG_399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713" y="2636912"/>
            <a:ext cx="5199909" cy="3940984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10" y="1310444"/>
            <a:ext cx="4722353" cy="31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4. </a:t>
            </a:r>
            <a:r>
              <a:rPr lang="es-CO" dirty="0" err="1" smtClean="0"/>
              <a:t>Advocate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political</a:t>
            </a:r>
            <a:r>
              <a:rPr lang="es-CO" dirty="0" smtClean="0"/>
              <a:t> </a:t>
            </a:r>
            <a:r>
              <a:rPr lang="es-CO" dirty="0" err="1" smtClean="0"/>
              <a:t>parties</a:t>
            </a:r>
            <a:r>
              <a:rPr lang="es-CO" dirty="0" smtClean="0"/>
              <a:t> and </a:t>
            </a:r>
            <a:r>
              <a:rPr lang="es-CO" dirty="0" err="1" smtClean="0"/>
              <a:t>elected</a:t>
            </a:r>
            <a:r>
              <a:rPr lang="es-CO" dirty="0" smtClean="0"/>
              <a:t> </a:t>
            </a:r>
            <a:r>
              <a:rPr lang="es-CO" dirty="0" err="1" smtClean="0"/>
              <a:t>officials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85" y="1486271"/>
            <a:ext cx="5180608" cy="388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8" y="1524000"/>
            <a:ext cx="3333686" cy="49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99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Gibbran Montero</dc:creator>
  <cp:lastModifiedBy>%username%</cp:lastModifiedBy>
  <cp:revision>11</cp:revision>
  <dcterms:created xsi:type="dcterms:W3CDTF">2014-09-03T22:56:58Z</dcterms:created>
  <dcterms:modified xsi:type="dcterms:W3CDTF">2014-09-15T22:09:51Z</dcterms:modified>
</cp:coreProperties>
</file>